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7" r:id="rId4"/>
    <p:sldId id="264" r:id="rId5"/>
    <p:sldId id="266" r:id="rId6"/>
    <p:sldId id="267" r:id="rId7"/>
    <p:sldId id="268" r:id="rId8"/>
    <p:sldId id="265" r:id="rId9"/>
    <p:sldId id="260" r:id="rId10"/>
    <p:sldId id="259" r:id="rId11"/>
    <p:sldId id="261" r:id="rId12"/>
    <p:sldId id="262" r:id="rId13"/>
    <p:sldId id="263" r:id="rId14"/>
    <p:sldId id="273" r:id="rId15"/>
    <p:sldId id="274" r:id="rId16"/>
    <p:sldId id="275" r:id="rId17"/>
    <p:sldId id="278" r:id="rId18"/>
    <p:sldId id="270" r:id="rId19"/>
    <p:sldId id="269" r:id="rId20"/>
    <p:sldId id="272" r:id="rId21"/>
    <p:sldId id="271" r:id="rId22"/>
    <p:sldId id="276" r:id="rId23"/>
    <p:sldId id="277" r:id="rId24"/>
    <p:sldId id="280" r:id="rId25"/>
    <p:sldId id="279" r:id="rId26"/>
    <p:sldId id="281" r:id="rId27"/>
    <p:sldId id="282" r:id="rId28"/>
    <p:sldId id="286" r:id="rId29"/>
    <p:sldId id="285" r:id="rId30"/>
    <p:sldId id="287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6" autoAdjust="0"/>
    <p:restoredTop sz="82752" autoAdjust="0"/>
  </p:normalViewPr>
  <p:slideViewPr>
    <p:cSldViewPr snapToGrid="0">
      <p:cViewPr varScale="1">
        <p:scale>
          <a:sx n="97" d="100"/>
          <a:sy n="97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61AF-1996-4399-B52A-40B27C32D9B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BE3E5-8947-4827-96DB-D8FA9406F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9S19dOFlcs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here to do today? </a:t>
            </a:r>
          </a:p>
          <a:p>
            <a:endParaRPr lang="en-US" dirty="0"/>
          </a:p>
          <a:p>
            <a:r>
              <a:rPr lang="en-US" dirty="0"/>
              <a:t>There are so many ways to build a web application. JavaScript is everywhere and there are so many choices. </a:t>
            </a:r>
          </a:p>
          <a:p>
            <a:endParaRPr lang="en-US" dirty="0"/>
          </a:p>
          <a:p>
            <a:r>
              <a:rPr lang="en-US" dirty="0"/>
              <a:t>This talk is about some of the architectural choices when building an Angular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Dawn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Armfield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mean no servers, just no servers for you to deal with. </a:t>
            </a:r>
          </a:p>
          <a:p>
            <a:endParaRPr lang="en-US" dirty="0"/>
          </a:p>
          <a:p>
            <a:r>
              <a:rPr lang="en-US" dirty="0"/>
              <a:t>Also </a:t>
            </a:r>
            <a:r>
              <a:rPr lang="en-US" dirty="0" err="1"/>
              <a:t>reffered</a:t>
            </a:r>
            <a:r>
              <a:rPr lang="en-US" dirty="0"/>
              <a:t> to as FAAS (functions as a service)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isn’t it. There are lots of other frameworks, including some you can deploy yourself </a:t>
            </a:r>
            <a:r>
              <a:rPr lang="en-US" dirty="0" err="1"/>
              <a:t>OpenFAAS</a:t>
            </a:r>
            <a:r>
              <a:rPr lang="en-US" dirty="0"/>
              <a:t> </a:t>
            </a:r>
          </a:p>
          <a:p>
            <a:r>
              <a:rPr lang="en-US" dirty="0"/>
              <a:t>https://headmelted.com/serverless-showdown-4a771ca561d2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4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+ API + Markup</a:t>
            </a:r>
          </a:p>
          <a:p>
            <a:endParaRPr lang="en-US" dirty="0"/>
          </a:p>
          <a:p>
            <a:r>
              <a:rPr lang="en-US" dirty="0"/>
              <a:t>https://jamstack.org/</a:t>
            </a:r>
          </a:p>
          <a:p>
            <a:endParaRPr lang="en-US" dirty="0"/>
          </a:p>
          <a:p>
            <a:r>
              <a:rPr lang="en-US" dirty="0"/>
              <a:t>Statically hosted Angular files</a:t>
            </a:r>
          </a:p>
          <a:p>
            <a:r>
              <a:rPr lang="en-US" dirty="0"/>
              <a:t>Plus some sort of backend like Firebase or a FAAS Provider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framework helps with vendor lock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32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single responsibility service. Applications can be composed of several different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2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keep things in vertical slices</a:t>
            </a:r>
          </a:p>
          <a:p>
            <a:r>
              <a:rPr lang="en-US" dirty="0"/>
              <a:t>Make it easy to rescope services, boundaries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make it easy to build and deploy your services</a:t>
            </a:r>
          </a:p>
          <a:p>
            <a:endParaRPr lang="en-US" dirty="0"/>
          </a:p>
          <a:p>
            <a:r>
              <a:rPr lang="en-US" dirty="0"/>
              <a:t>Docker is your friend, as it provides an isolated environments and reproducible deploys</a:t>
            </a:r>
          </a:p>
          <a:p>
            <a:endParaRPr lang="en-US" dirty="0"/>
          </a:p>
          <a:p>
            <a:r>
              <a:rPr lang="en-US" dirty="0"/>
              <a:t>Other CI tools are okay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touch on .NET Core </a:t>
            </a:r>
            <a:r>
              <a:rPr lang="en-US" dirty="0" err="1"/>
              <a:t>‘cause</a:t>
            </a:r>
            <a:r>
              <a:rPr lang="en-US" dirty="0"/>
              <a:t> Scott already did it. </a:t>
            </a:r>
          </a:p>
          <a:p>
            <a:endParaRPr lang="en-US" dirty="0"/>
          </a:p>
          <a:p>
            <a:r>
              <a:rPr lang="en-US" dirty="0"/>
              <a:t>Going to focus on the basic architecture of Angular and how to mix it up with .NET Core. </a:t>
            </a:r>
          </a:p>
          <a:p>
            <a:endParaRPr lang="en-US" dirty="0"/>
          </a:p>
          <a:p>
            <a:r>
              <a:rPr lang="en-US" dirty="0"/>
              <a:t>By the end, you’ll have a whole slew of ways to build a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6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JS – 2010, great, still supported, but there’s better options</a:t>
            </a:r>
          </a:p>
          <a:p>
            <a:r>
              <a:rPr lang="en-US" dirty="0"/>
              <a:t>Angular – 2016, great, up and coming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applications are a series of components and services, housed within modules. </a:t>
            </a:r>
          </a:p>
          <a:p>
            <a:endParaRPr lang="en-US" dirty="0"/>
          </a:p>
          <a:p>
            <a:r>
              <a:rPr lang="en-US" dirty="0"/>
              <a:t>Each component is composed of smaller components and each module is composed of smaller modules.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rumors of the web’s death have been greatly exaggerated. </a:t>
            </a:r>
          </a:p>
          <a:p>
            <a:r>
              <a:rPr lang="en-US" dirty="0"/>
              <a:t>JavaScript (and other web tech) can be used nearly anywhere. </a:t>
            </a:r>
          </a:p>
          <a:p>
            <a:r>
              <a:rPr lang="en-US" dirty="0"/>
              <a:t>From VR to Microcontrollers, you can program it with JavaScript, but WHY???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kinda</a:t>
            </a:r>
            <a:r>
              <a:rPr lang="en-US" dirty="0"/>
              <a:t> sucks: </a:t>
            </a:r>
          </a:p>
          <a:p>
            <a:r>
              <a:rPr lang="en-US" dirty="0"/>
              <a:t>Not great for building large scale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built in modules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types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Lousy scoping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01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TypeScript is JavaScript that scales. It addresses the issues that make large scale JS terrible.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1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6F27-E1FE-4F68-8B7D-D0394F40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65260-381F-48DE-93BC-651A1B713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1C012-6290-461A-BDCD-6CD4FED5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DD6C3-04FF-40D4-94D5-63159D96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12A2-5B6B-4EFC-AC7C-5B63C28D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515-2494-43C7-ABC6-B3FD4837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7ADD5-E1CE-48EF-BA77-1EABCF91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14DD-810C-44C6-9744-E1C14B63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CB67-BC96-4E63-A22F-223F70CA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2FA4-35DD-4C62-87B1-5B638272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6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B2D29-8FFA-4AFC-9C86-DC78F7D6F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DD5E2-AF4A-4808-ADEC-4B004DB82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93BA-B05C-4EA5-9F88-622C62B6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2B30-B65E-4156-8B25-B63F7D79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250E5-B94B-4E98-B162-3CFE84BD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ECFE-1999-4720-BF39-B2E251CE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BB75-052C-4B0A-9516-15A12509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CDD48-0080-40E6-9E59-E2085C56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AC4E-8029-4420-B70E-4DC725EC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1F2B-6517-4A3E-907B-63A8F4B1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F449-CB3C-4EEE-9B26-44AA905C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0644A-CFCB-4EEF-8CAF-7B6C03609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2228-47E6-4174-BE2C-92F665FD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9427-1635-446F-A42A-5C2AF344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57EE-FCD5-4F49-A957-BB8B265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4DB8-5267-4DAE-921E-BDF50BA3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F747-54CE-4B7E-AC79-CCB4B9942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4561C-C1C9-45EA-9658-7D7D891B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0F593-33C9-4B66-A31F-68BABD84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5E30-4AB1-4F37-BDA1-14F56752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7101-0CC1-44CC-8F72-C676AC21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942E-6283-4825-96DD-6516928D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2BA3-6A21-483E-A972-DCA334915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BB50-ADA0-485C-8AD1-8F062C0F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34B02-9933-4988-9318-3C748A98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D6365-36EC-4283-A0B9-34174F772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E094F-79F3-4752-BAAE-C3C68E35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AA878-98D5-45BA-8A20-BFF00621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90E11-08BC-4195-A066-AB210A04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1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2DD-19F6-4F38-BCFA-1D52B500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2C02-DBA5-4E1A-8BF2-8894F0C5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294AC-2322-412C-B93B-BA711179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BFBFA-E487-4064-85E1-AAB02AFC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EEF63-F496-4585-BA70-6EDB40FB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B6E78-D199-46DB-A185-7C16DB02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E46E-CFE7-4C3F-91D8-7D3AAD4A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7A27-7AE8-4244-B1AD-686BB9EA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C55EA-A9A7-4396-97D2-13F45C8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79EC2-F12C-452A-8B8E-D278717BD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E5BB3-991E-418B-BBE8-1407382C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40A20-4A1B-4865-BD86-59E77B27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0D633-0D17-47E7-825E-48411D24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D148-556A-406A-84D6-ECD7163A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1308D-6EA9-433A-BE9D-4556E1D1A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B2A60-085D-4FB9-AD84-3C6E8ED36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6FBD-365F-4F00-96BA-668EA9B4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B6AB-613B-4E0B-B6A9-2135B568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0F9D-9017-4823-BE47-5B3B89F6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8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06DF1-F1B8-4B5A-854A-6CA8915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96CCF-3D35-47B7-9A6D-194B6AA43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AA925-4233-4C75-8188-8D43537A6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8CD4-E78A-4DE9-9859-FB6AE22CA62E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8AA51-69EF-4A8F-9DE9-004228BD9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23A0-1CAA-4B23-8A87-D5F7EBC1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ED3C-A0A9-4914-974A-AC3C652EE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8970"/>
          </a:xfrm>
        </p:spPr>
        <p:txBody>
          <a:bodyPr/>
          <a:lstStyle/>
          <a:p>
            <a:pPr algn="l"/>
            <a:r>
              <a:rPr lang="en-US" dirty="0"/>
              <a:t>Building Shiny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B50E-ABE8-4AFE-A8F8-BC6893946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004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With Angular, Typescript, and ASP.NET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9B5C2-2F81-4040-BB19-1D5609014A51}"/>
              </a:ext>
            </a:extLst>
          </p:cNvPr>
          <p:cNvSpPr/>
          <p:nvPr/>
        </p:nvSpPr>
        <p:spPr>
          <a:xfrm>
            <a:off x="1524000" y="4913487"/>
            <a:ext cx="8760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Dustin Ewers</a:t>
            </a:r>
          </a:p>
          <a:p>
            <a:r>
              <a:rPr lang="en-US" sz="2000" dirty="0"/>
              <a:t>Consultant @ </a:t>
            </a:r>
            <a:r>
              <a:rPr lang="en-US" sz="2000" dirty="0" err="1"/>
              <a:t>Centare</a:t>
            </a:r>
            <a:endParaRPr lang="en-US" sz="2000" dirty="0"/>
          </a:p>
          <a:p>
            <a:r>
              <a:rPr lang="en-US" sz="2000" dirty="0"/>
              <a:t>Code: https://github.com/DustinEwers/angular-and-dotnet</a:t>
            </a:r>
          </a:p>
          <a:p>
            <a:r>
              <a:rPr lang="en-US" sz="2000" dirty="0"/>
              <a:t>Website: www.dustinewers.com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78309F-A3D0-41C5-A1B4-925280DB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429" y="4645751"/>
            <a:ext cx="1428571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BF735-A450-4019-8B5F-34FED19BD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292" y="800133"/>
            <a:ext cx="7367944" cy="55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AAD3C-D2C8-4DE9-82AC-B2BD4A3AF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2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5219F5-6971-4A03-8FDC-B4DD2617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78" y="647396"/>
            <a:ext cx="8886645" cy="57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C0FF-56A1-4058-9409-6200E8A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4F7D-7AC8-4ABD-B5E2-2183684A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Classes</a:t>
            </a:r>
          </a:p>
          <a:p>
            <a:pPr marL="0" indent="0">
              <a:buNone/>
            </a:pPr>
            <a:r>
              <a:rPr lang="en-US" dirty="0"/>
              <a:t>Modules</a:t>
            </a:r>
          </a:p>
          <a:p>
            <a:pPr marL="0" indent="0">
              <a:buNone/>
            </a:pPr>
            <a:r>
              <a:rPr lang="en-US" dirty="0"/>
              <a:t>Static Types</a:t>
            </a:r>
          </a:p>
          <a:p>
            <a:pPr marL="0" indent="0">
              <a:buNone/>
            </a:pPr>
            <a:r>
              <a:rPr lang="en-US" dirty="0"/>
              <a:t>Great Tooling</a:t>
            </a:r>
          </a:p>
          <a:p>
            <a:pPr marL="0" indent="0">
              <a:buNone/>
            </a:pPr>
            <a:r>
              <a:rPr lang="en-US" dirty="0"/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117112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FE28-E912-4C9E-9512-6F4335C9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E8BF-A1FB-4F16-98D7-6D468E0B2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old ways are the best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0821-996B-46E9-97B0-93FF90AE8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168" y="2368140"/>
            <a:ext cx="3803346" cy="37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AA96-0B30-4A04-BDB2-63ECBACD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B1B7-6524-4460-8BE5-9D1B9248E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one place</a:t>
            </a:r>
          </a:p>
          <a:p>
            <a:pPr marL="0" indent="0">
              <a:buNone/>
            </a:pPr>
            <a:r>
              <a:rPr lang="en-US" dirty="0"/>
              <a:t>Easy to refactor</a:t>
            </a:r>
          </a:p>
          <a:p>
            <a:pPr marL="0" indent="0">
              <a:buNone/>
            </a:pPr>
            <a:r>
              <a:rPr lang="en-US" dirty="0"/>
              <a:t>Easy to deploy</a:t>
            </a:r>
          </a:p>
        </p:txBody>
      </p:sp>
    </p:spTree>
    <p:extLst>
      <p:ext uri="{BB962C8B-B14F-4D97-AF65-F5344CB8AC3E}">
        <p14:creationId xmlns:p14="http://schemas.microsoft.com/office/powerpoint/2010/main" val="11110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C71-4DC4-4D0A-B34C-AA946455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996E-557B-4C67-A738-B40956A2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Scalability Sucks</a:t>
            </a:r>
          </a:p>
          <a:p>
            <a:pPr marL="0" indent="0">
              <a:buNone/>
            </a:pPr>
            <a:r>
              <a:rPr lang="en-US" dirty="0"/>
              <a:t>Complexity</a:t>
            </a:r>
          </a:p>
          <a:p>
            <a:pPr marL="0" indent="0">
              <a:buNone/>
            </a:pPr>
            <a:r>
              <a:rPr lang="en-US" dirty="0"/>
              <a:t>Tight coupling</a:t>
            </a:r>
          </a:p>
        </p:txBody>
      </p:sp>
    </p:spTree>
    <p:extLst>
      <p:ext uri="{BB962C8B-B14F-4D97-AF65-F5344CB8AC3E}">
        <p14:creationId xmlns:p14="http://schemas.microsoft.com/office/powerpoint/2010/main" val="425748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1530-CA4C-4535-841E-794A4881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7" y="2793692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84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0BB-48BB-4E0A-84FA-E9F59ECA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3AF3-F60D-457D-BF4D-E75EB3B8E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Servers, we don’t need no stinking servers!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3A986-E2E9-4774-89AF-8D9743FDA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251" y="1851568"/>
            <a:ext cx="3811199" cy="42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. Evil Air Quotes - What is &quot;serverless&quot;">
            <a:extLst>
              <a:ext uri="{FF2B5EF4-FFF2-40B4-BE49-F238E27FC236}">
                <a16:creationId xmlns:a16="http://schemas.microsoft.com/office/drawing/2014/main" id="{3E85B032-28C2-42E8-877C-AAA56712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7651" y="1144842"/>
            <a:ext cx="6036699" cy="48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3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0BB5-A211-46BF-AC12-CB9F4F18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Backstory</a:t>
            </a:r>
          </a:p>
        </p:txBody>
      </p:sp>
      <p:pic>
        <p:nvPicPr>
          <p:cNvPr id="6146" name="Picture 2" descr="File:Kruiden in Egyptische bazaar Eminönü Istanbul.JPG">
            <a:extLst>
              <a:ext uri="{FF2B5EF4-FFF2-40B4-BE49-F238E27FC236}">
                <a16:creationId xmlns:a16="http://schemas.microsoft.com/office/drawing/2014/main" id="{53AD21C2-0E92-4D70-A45B-9B8992DA4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8562" y="1494043"/>
            <a:ext cx="6454877" cy="484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4174-03C7-44AC-8D54-69DADAD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E39D-1862-4B9E-A8B0-37391922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55230" cy="823912"/>
          </a:xfrm>
        </p:spPr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1848C-CAEF-42D4-B1E8-061E8EF12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5523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Node.js </a:t>
            </a:r>
          </a:p>
          <a:p>
            <a:pPr marL="0" indent="0">
              <a:buNone/>
            </a:pP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en-US" dirty="0"/>
              <a:t>Java</a:t>
            </a:r>
          </a:p>
          <a:p>
            <a:pPr marL="0" indent="0">
              <a:buNone/>
            </a:pPr>
            <a:r>
              <a:rPr lang="en-US" dirty="0"/>
              <a:t>.NET Core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3BF83-0B6C-4CDF-978E-F8D805681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7173" y="1690688"/>
            <a:ext cx="3477294" cy="823912"/>
          </a:xfrm>
        </p:spPr>
        <p:txBody>
          <a:bodyPr/>
          <a:lstStyle/>
          <a:p>
            <a:r>
              <a:rPr lang="en-US" dirty="0"/>
              <a:t>Google Cloud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22F78-D318-4224-ADEE-B67E1FBA2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1096" y="2505075"/>
            <a:ext cx="351337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JavaScript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98D8EE-7B4D-4419-B6FD-F1C6064247AE}"/>
              </a:ext>
            </a:extLst>
          </p:cNvPr>
          <p:cNvSpPr txBox="1">
            <a:spLocks/>
          </p:cNvSpPr>
          <p:nvPr/>
        </p:nvSpPr>
        <p:spPr>
          <a:xfrm>
            <a:off x="7980543" y="1690688"/>
            <a:ext cx="298235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Functions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B8756CB-40F0-4C4C-A05F-F9508DEABDEB}"/>
              </a:ext>
            </a:extLst>
          </p:cNvPr>
          <p:cNvSpPr txBox="1">
            <a:spLocks/>
          </p:cNvSpPr>
          <p:nvPr/>
        </p:nvSpPr>
        <p:spPr>
          <a:xfrm>
            <a:off x="7944466" y="2505075"/>
            <a:ext cx="351337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Node.js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Batch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89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071A-09EF-4DEE-9CF8-E299EFE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64A0-AB5F-472F-AE3A-D6A3F7B0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8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J</a:t>
            </a:r>
            <a:r>
              <a:rPr lang="en-US" sz="3600" dirty="0"/>
              <a:t>avaScript</a:t>
            </a:r>
          </a:p>
          <a:p>
            <a:pPr marL="0" indent="0">
              <a:buNone/>
            </a:pPr>
            <a:r>
              <a:rPr lang="en-US" sz="3600" b="1" dirty="0"/>
              <a:t>A</a:t>
            </a:r>
            <a:r>
              <a:rPr lang="en-US" sz="3600" dirty="0"/>
              <a:t>PIs</a:t>
            </a:r>
          </a:p>
          <a:p>
            <a:pPr marL="0" indent="0">
              <a:buNone/>
            </a:pPr>
            <a:r>
              <a:rPr lang="en-US" sz="3600" b="1" dirty="0"/>
              <a:t>M</a:t>
            </a:r>
            <a:r>
              <a:rPr lang="en-US" sz="3600" dirty="0"/>
              <a:t>arkup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173405B-3B7D-420D-BEB7-69D2EFC03D9B}"/>
              </a:ext>
            </a:extLst>
          </p:cNvPr>
          <p:cNvSpPr/>
          <p:nvPr/>
        </p:nvSpPr>
        <p:spPr>
          <a:xfrm>
            <a:off x="2536723" y="3999014"/>
            <a:ext cx="2448232" cy="16124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4F6BB-09B2-49BD-B17F-13EC4FDB6252}"/>
              </a:ext>
            </a:extLst>
          </p:cNvPr>
          <p:cNvSpPr/>
          <p:nvPr/>
        </p:nvSpPr>
        <p:spPr>
          <a:xfrm>
            <a:off x="5958348" y="3999014"/>
            <a:ext cx="2605549" cy="159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Frontend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AEE79-E192-47B5-9F4D-480D3FE19C04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982915" y="4796785"/>
            <a:ext cx="975433" cy="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14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1834-B6DD-492D-A558-F4464CFE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ADCC-C3D5-4295-B702-8A8C4FAE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 development cycle </a:t>
            </a:r>
          </a:p>
          <a:p>
            <a:pPr marL="0" indent="0">
              <a:buNone/>
            </a:pPr>
            <a:r>
              <a:rPr lang="en-US" dirty="0"/>
              <a:t>Functions abstract the need to manage servers</a:t>
            </a:r>
          </a:p>
          <a:p>
            <a:pPr marL="0" indent="0">
              <a:buNone/>
            </a:pPr>
            <a:r>
              <a:rPr lang="en-US" dirty="0"/>
              <a:t>Easy to scale</a:t>
            </a:r>
          </a:p>
        </p:txBody>
      </p:sp>
    </p:spTree>
    <p:extLst>
      <p:ext uri="{BB962C8B-B14F-4D97-AF65-F5344CB8AC3E}">
        <p14:creationId xmlns:p14="http://schemas.microsoft.com/office/powerpoint/2010/main" val="149825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A73D-3978-4863-AA55-DB5EA2CE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A876-2104-44BB-BFCB-4ED2595F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Testing</a:t>
            </a:r>
          </a:p>
          <a:p>
            <a:pPr marL="0" indent="0">
              <a:buNone/>
            </a:pPr>
            <a:r>
              <a:rPr lang="en-US" dirty="0"/>
              <a:t>Vendor lock in</a:t>
            </a:r>
          </a:p>
          <a:p>
            <a:pPr marL="0" indent="0">
              <a:buNone/>
            </a:pPr>
            <a:r>
              <a:rPr lang="en-US" dirty="0"/>
              <a:t>Hard to calculate pricing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2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A245-DDB9-4F2F-8933-B8E5C21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79909-B5DA-47DB-8FD7-1C7D77F4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is the new big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09C9-C1C6-4BD8-9AB9-02A55AE66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550" y="2316778"/>
            <a:ext cx="4399900" cy="37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DAF1-D1AA-487B-A4F0-ABE6D0A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845" y="709254"/>
            <a:ext cx="10515600" cy="1325563"/>
          </a:xfrm>
        </p:spPr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E5412-928B-4BB9-93AD-83D715DF6255}"/>
              </a:ext>
            </a:extLst>
          </p:cNvPr>
          <p:cNvSpPr/>
          <p:nvPr/>
        </p:nvSpPr>
        <p:spPr>
          <a:xfrm>
            <a:off x="3824749" y="2241755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C933A-B428-439D-9D62-B20D4EF1815C}"/>
              </a:ext>
            </a:extLst>
          </p:cNvPr>
          <p:cNvSpPr/>
          <p:nvPr/>
        </p:nvSpPr>
        <p:spPr>
          <a:xfrm>
            <a:off x="3824748" y="4965291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84D4B-3573-4C16-B78E-088DDA34866D}"/>
              </a:ext>
            </a:extLst>
          </p:cNvPr>
          <p:cNvSpPr/>
          <p:nvPr/>
        </p:nvSpPr>
        <p:spPr>
          <a:xfrm>
            <a:off x="3824748" y="3672809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3347EB6-B301-4C50-A0AB-E63CB4E65F13}"/>
              </a:ext>
            </a:extLst>
          </p:cNvPr>
          <p:cNvSpPr/>
          <p:nvPr/>
        </p:nvSpPr>
        <p:spPr>
          <a:xfrm>
            <a:off x="1718187" y="4847303"/>
            <a:ext cx="1150374" cy="132735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196C1-B734-4D6A-AB1E-1310373DE175}"/>
              </a:ext>
            </a:extLst>
          </p:cNvPr>
          <p:cNvSpPr/>
          <p:nvPr/>
        </p:nvSpPr>
        <p:spPr>
          <a:xfrm>
            <a:off x="7393859" y="3460955"/>
            <a:ext cx="1622322" cy="1386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5644A-9076-46C5-B11C-E62824E80FC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388078" y="2787446"/>
            <a:ext cx="2005781" cy="136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977AC9-2808-4025-B8DF-68A4D354E39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388077" y="4154129"/>
            <a:ext cx="2005782" cy="6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87A6E-5BFA-43D4-84E6-6288B5EECCB7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388077" y="4154129"/>
            <a:ext cx="2005782" cy="13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9C5884-E2C3-436A-B03A-7F78CBFB2AE9}"/>
              </a:ext>
            </a:extLst>
          </p:cNvPr>
          <p:cNvCxnSpPr>
            <a:stCxn id="8" idx="4"/>
            <a:endCxn id="6" idx="1"/>
          </p:cNvCxnSpPr>
          <p:nvPr/>
        </p:nvCxnSpPr>
        <p:spPr>
          <a:xfrm>
            <a:off x="2868561" y="5510981"/>
            <a:ext cx="956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94D257C2-CD71-4F8C-AB84-9885A373970F}"/>
              </a:ext>
            </a:extLst>
          </p:cNvPr>
          <p:cNvSpPr/>
          <p:nvPr/>
        </p:nvSpPr>
        <p:spPr>
          <a:xfrm>
            <a:off x="1452715" y="2187448"/>
            <a:ext cx="1681317" cy="1229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CEB59-3EA7-490F-B17B-95B83F505FE3}"/>
              </a:ext>
            </a:extLst>
          </p:cNvPr>
          <p:cNvCxnSpPr>
            <a:stCxn id="18" idx="0"/>
            <a:endCxn id="4" idx="1"/>
          </p:cNvCxnSpPr>
          <p:nvPr/>
        </p:nvCxnSpPr>
        <p:spPr>
          <a:xfrm flipV="1">
            <a:off x="3132631" y="2787446"/>
            <a:ext cx="692118" cy="1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7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C688-0BE0-4183-9B04-C7B85B33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5D31-0954-4F60-A579-FFAF3817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Scalable</a:t>
            </a:r>
          </a:p>
          <a:p>
            <a:pPr marL="0" indent="0">
              <a:buNone/>
            </a:pPr>
            <a:r>
              <a:rPr lang="en-US" dirty="0"/>
              <a:t>Maintainable</a:t>
            </a:r>
          </a:p>
          <a:p>
            <a:pPr marL="0" indent="0">
              <a:buNone/>
            </a:pPr>
            <a:r>
              <a:rPr lang="en-US" dirty="0"/>
              <a:t>Reusable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438B-995A-4239-81D2-15B8587D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C80A-C4FA-4C5F-9D67-809112EC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Speed</a:t>
            </a:r>
          </a:p>
          <a:p>
            <a:pPr marL="0" indent="0">
              <a:buNone/>
            </a:pPr>
            <a:r>
              <a:rPr lang="en-US" dirty="0"/>
              <a:t>Scoping is hard</a:t>
            </a:r>
          </a:p>
          <a:p>
            <a:pPr marL="0" indent="0">
              <a:buNone/>
            </a:pPr>
            <a:r>
              <a:rPr lang="en-US" dirty="0"/>
              <a:t>More deployments</a:t>
            </a:r>
          </a:p>
        </p:txBody>
      </p:sp>
    </p:spTree>
    <p:extLst>
      <p:ext uri="{BB962C8B-B14F-4D97-AF65-F5344CB8AC3E}">
        <p14:creationId xmlns:p14="http://schemas.microsoft.com/office/powerpoint/2010/main" val="915665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273C-4392-4712-AE5A-07EDFFC2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60AA-18D1-4990-AC2D-0C2ACCC90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A092-F8CA-480D-B3B6-AA92858CB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this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3F19674-FD26-4708-8E03-1D23FD59E524}"/>
              </a:ext>
            </a:extLst>
          </p:cNvPr>
          <p:cNvSpPr/>
          <p:nvPr/>
        </p:nvSpPr>
        <p:spPr>
          <a:xfrm>
            <a:off x="839788" y="2841523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ADAB7-D0B6-411F-98DD-07921BF2C97E}"/>
              </a:ext>
            </a:extLst>
          </p:cNvPr>
          <p:cNvSpPr/>
          <p:nvPr/>
        </p:nvSpPr>
        <p:spPr>
          <a:xfrm>
            <a:off x="810292" y="4188542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6177F09-06CD-4C57-BED7-6EFDA96A672E}"/>
              </a:ext>
            </a:extLst>
          </p:cNvPr>
          <p:cNvSpPr/>
          <p:nvPr/>
        </p:nvSpPr>
        <p:spPr>
          <a:xfrm>
            <a:off x="2094271" y="2841523"/>
            <a:ext cx="698090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21FE0-3372-4996-BA1B-CCC7A78FB6F6}"/>
              </a:ext>
            </a:extLst>
          </p:cNvPr>
          <p:cNvSpPr/>
          <p:nvPr/>
        </p:nvSpPr>
        <p:spPr>
          <a:xfrm>
            <a:off x="2061881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5320631-8BC2-4EE6-87E3-3EC0F4149A35}"/>
              </a:ext>
            </a:extLst>
          </p:cNvPr>
          <p:cNvSpPr/>
          <p:nvPr/>
        </p:nvSpPr>
        <p:spPr>
          <a:xfrm>
            <a:off x="3283974" y="2841522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78191-0E14-4954-B39F-CD87AF0F1698}"/>
              </a:ext>
            </a:extLst>
          </p:cNvPr>
          <p:cNvSpPr/>
          <p:nvPr/>
        </p:nvSpPr>
        <p:spPr>
          <a:xfrm>
            <a:off x="3254478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A48731-73AA-465E-AB1B-3F1FFA8B3AE7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>
            <a:off x="3635913" y="3765754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704A8-9524-43D7-A824-3D2FCE91ECB7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2443316" y="3765755"/>
            <a:ext cx="0" cy="42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5C0E9D-8D71-410C-A28B-FBE0850E3CA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1191727" y="3765755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66D706F2-8269-4053-B6B6-89E800191118}"/>
              </a:ext>
            </a:extLst>
          </p:cNvPr>
          <p:cNvSpPr/>
          <p:nvPr/>
        </p:nvSpPr>
        <p:spPr>
          <a:xfrm>
            <a:off x="6022258" y="3087324"/>
            <a:ext cx="678425" cy="894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6FB0D-EE99-41B8-BA39-F7316FA4BCFC}"/>
              </a:ext>
            </a:extLst>
          </p:cNvPr>
          <p:cNvSpPr/>
          <p:nvPr/>
        </p:nvSpPr>
        <p:spPr>
          <a:xfrm>
            <a:off x="7305368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0E750D-53D3-4B2F-844F-C772187F48E7}"/>
              </a:ext>
            </a:extLst>
          </p:cNvPr>
          <p:cNvSpPr/>
          <p:nvPr/>
        </p:nvSpPr>
        <p:spPr>
          <a:xfrm>
            <a:off x="8667136" y="3092243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CCFE-32FA-4E49-BCB1-14917E6F9E5C}"/>
              </a:ext>
            </a:extLst>
          </p:cNvPr>
          <p:cNvSpPr/>
          <p:nvPr/>
        </p:nvSpPr>
        <p:spPr>
          <a:xfrm>
            <a:off x="10028904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768059-01B6-4A41-8E7D-04586969B4EC}"/>
              </a:ext>
            </a:extLst>
          </p:cNvPr>
          <p:cNvCxnSpPr>
            <a:stCxn id="19" idx="4"/>
            <a:endCxn id="20" idx="1"/>
          </p:cNvCxnSpPr>
          <p:nvPr/>
        </p:nvCxnSpPr>
        <p:spPr>
          <a:xfrm>
            <a:off x="6700683" y="3534692"/>
            <a:ext cx="604685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F6D94D-BC68-45DF-BB92-8B7CA052B31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8062451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EB995A-70F1-40DB-A542-C7D6FAEA938E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424219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88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F9D0-5A99-4227-8144-CC870A07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Easy to Deploy</a:t>
            </a:r>
          </a:p>
        </p:txBody>
      </p:sp>
      <p:pic>
        <p:nvPicPr>
          <p:cNvPr id="4098" name="Picture 2" descr="Image result for docker logo">
            <a:extLst>
              <a:ext uri="{FF2B5EF4-FFF2-40B4-BE49-F238E27FC236}">
                <a16:creationId xmlns:a16="http://schemas.microsoft.com/office/drawing/2014/main" id="{06F6112D-C498-436E-BA81-4B7ED46C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45767" cy="401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27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D1C-2B34-459D-BB31-08C0921B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4FC-E183-496B-BE85-8A623E64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Angular </a:t>
            </a:r>
          </a:p>
          <a:p>
            <a:pPr marL="0" indent="0">
              <a:buNone/>
            </a:pPr>
            <a:r>
              <a:rPr lang="en-US" dirty="0"/>
              <a:t>Typescript</a:t>
            </a:r>
          </a:p>
          <a:p>
            <a:pPr marL="0" indent="0">
              <a:buNone/>
            </a:pPr>
            <a:r>
              <a:rPr lang="en-US" dirty="0"/>
              <a:t>Monolithic</a:t>
            </a:r>
          </a:p>
          <a:p>
            <a:pPr marL="0" indent="0">
              <a:buNone/>
            </a:pPr>
            <a:r>
              <a:rPr lang="en-US" dirty="0" err="1"/>
              <a:t>Serverless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Microservice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7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2F86-816A-49D5-B2EB-772B1393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is Caring</a:t>
            </a:r>
          </a:p>
        </p:txBody>
      </p:sp>
      <p:pic>
        <p:nvPicPr>
          <p:cNvPr id="5124" name="Picture 4" descr="Image result for npm">
            <a:extLst>
              <a:ext uri="{FF2B5EF4-FFF2-40B4-BE49-F238E27FC236}">
                <a16:creationId xmlns:a16="http://schemas.microsoft.com/office/drawing/2014/main" id="{CC96696E-F33D-43CC-A777-5ED65E64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458" y="2956704"/>
            <a:ext cx="4874342" cy="189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uget">
            <a:extLst>
              <a:ext uri="{FF2B5EF4-FFF2-40B4-BE49-F238E27FC236}">
                <a16:creationId xmlns:a16="http://schemas.microsoft.com/office/drawing/2014/main" id="{EC44F7DC-F2E1-424E-B432-37DA93EC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56704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27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9AD-B6CB-45A8-BCB7-96D7B03B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783860"/>
            <a:ext cx="10515600" cy="1325563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32232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8973-B231-4DA5-85A9-F3FA8491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AB31-0A72-4EDC-B799-7B20C2371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Yet Another JavaScript Framework</a:t>
            </a:r>
          </a:p>
        </p:txBody>
      </p:sp>
    </p:spTree>
    <p:extLst>
      <p:ext uri="{BB962C8B-B14F-4D97-AF65-F5344CB8AC3E}">
        <p14:creationId xmlns:p14="http://schemas.microsoft.com/office/powerpoint/2010/main" val="25612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564F-9941-4AC1-8B2E-A39699E9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6" y="29805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AngularJS != Angular</a:t>
            </a:r>
          </a:p>
        </p:txBody>
      </p:sp>
    </p:spTree>
    <p:extLst>
      <p:ext uri="{BB962C8B-B14F-4D97-AF65-F5344CB8AC3E}">
        <p14:creationId xmlns:p14="http://schemas.microsoft.com/office/powerpoint/2010/main" val="407552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1746-26C4-4DAA-A19F-9C3A0C55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88E5-4B79-4FBE-92B0-E8DFCDFF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Speedy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Well Supported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79573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085B-B684-4195-A2CC-2A11A8BB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50C20-A2C8-4942-BF3D-A5FB1563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604393" cy="823912"/>
          </a:xfrm>
        </p:spPr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669CD-5199-43F1-AEFC-08DE90E56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604393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Popular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  <a:p>
            <a:pPr marL="0" indent="0">
              <a:buNone/>
            </a:pPr>
            <a:r>
              <a:rPr lang="en-US" dirty="0"/>
              <a:t>Sketchy Licensing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37E2-CF77-435C-B24F-32D94100F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4181" y="1681163"/>
            <a:ext cx="3470787" cy="823912"/>
          </a:xfrm>
        </p:spPr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534D5-7C0A-4387-95C8-1EF4E94D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4181" y="2505075"/>
            <a:ext cx="3470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Easy to Learn</a:t>
            </a:r>
          </a:p>
          <a:p>
            <a:pPr marL="0" indent="0">
              <a:buNone/>
            </a:pPr>
            <a:r>
              <a:rPr lang="en-US" dirty="0"/>
              <a:t>Lightweight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C5633EB-A681-4D72-A0B7-5D1E9E56B440}"/>
              </a:ext>
            </a:extLst>
          </p:cNvPr>
          <p:cNvSpPr txBox="1">
            <a:spLocks/>
          </p:cNvSpPr>
          <p:nvPr/>
        </p:nvSpPr>
        <p:spPr>
          <a:xfrm>
            <a:off x="7914968" y="1681163"/>
            <a:ext cx="3470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3DC3F56-5574-4313-990E-E80401598127}"/>
              </a:ext>
            </a:extLst>
          </p:cNvPr>
          <p:cNvSpPr txBox="1">
            <a:spLocks/>
          </p:cNvSpPr>
          <p:nvPr/>
        </p:nvSpPr>
        <p:spPr>
          <a:xfrm>
            <a:off x="7914968" y="2505075"/>
            <a:ext cx="3470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Opinionated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Longevity</a:t>
            </a:r>
          </a:p>
        </p:txBody>
      </p:sp>
    </p:spTree>
    <p:extLst>
      <p:ext uri="{BB962C8B-B14F-4D97-AF65-F5344CB8AC3E}">
        <p14:creationId xmlns:p14="http://schemas.microsoft.com/office/powerpoint/2010/main" val="17284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FDC-7E9E-4DEF-83A8-00AA1F1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2F3AEEB5-4796-4975-B4FF-F9B7D2B5C3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588" y="1690688"/>
            <a:ext cx="10030823" cy="51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9FB0-0AD3-4193-8115-407CA4C2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02A8A-F0E4-41FB-ACC6-CCF710E9E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less horrible version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21312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Roboto"/>
        <a:ea typeface=""/>
        <a:cs typeface=""/>
      </a:majorFont>
      <a:minorFont>
        <a:latin typeface="Rob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633</Words>
  <Application>Microsoft Office PowerPoint</Application>
  <PresentationFormat>Widescreen</PresentationFormat>
  <Paragraphs>178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</vt:lpstr>
      <vt:lpstr>Robto</vt:lpstr>
      <vt:lpstr>Office Theme</vt:lpstr>
      <vt:lpstr>Building Shiny Web Apps</vt:lpstr>
      <vt:lpstr>Backstory</vt:lpstr>
      <vt:lpstr>Roadmap</vt:lpstr>
      <vt:lpstr>Angular</vt:lpstr>
      <vt:lpstr>AngularJS != Angular</vt:lpstr>
      <vt:lpstr>Why?</vt:lpstr>
      <vt:lpstr>Alternatives</vt:lpstr>
      <vt:lpstr>Architecture Overview</vt:lpstr>
      <vt:lpstr>Typescript</vt:lpstr>
      <vt:lpstr>PowerPoint Presentation</vt:lpstr>
      <vt:lpstr>PowerPoint Presentation</vt:lpstr>
      <vt:lpstr>PowerPoint Presentation</vt:lpstr>
      <vt:lpstr>Why?</vt:lpstr>
      <vt:lpstr>Monolith Web Apps</vt:lpstr>
      <vt:lpstr>Why?</vt:lpstr>
      <vt:lpstr>Why not?</vt:lpstr>
      <vt:lpstr>Demo</vt:lpstr>
      <vt:lpstr>Serverless</vt:lpstr>
      <vt:lpstr>PowerPoint Presentation</vt:lpstr>
      <vt:lpstr>FAAS Providers</vt:lpstr>
      <vt:lpstr>JAM Stack</vt:lpstr>
      <vt:lpstr>Why?</vt:lpstr>
      <vt:lpstr>Why Not?</vt:lpstr>
      <vt:lpstr>Microservice</vt:lpstr>
      <vt:lpstr>Microservice Architecture</vt:lpstr>
      <vt:lpstr>Why?</vt:lpstr>
      <vt:lpstr>Why not?</vt:lpstr>
      <vt:lpstr>Scoping</vt:lpstr>
      <vt:lpstr>Make it Easy to Deploy</vt:lpstr>
      <vt:lpstr>Sharing is Caring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41</cp:revision>
  <dcterms:created xsi:type="dcterms:W3CDTF">2017-09-19T03:33:54Z</dcterms:created>
  <dcterms:modified xsi:type="dcterms:W3CDTF">2017-09-20T12:34:52Z</dcterms:modified>
</cp:coreProperties>
</file>